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0.48637316561844862</c:v>
                </c:pt>
                <c:pt idx="1">
                  <c:v>0.51153039832285119</c:v>
                </c:pt>
                <c:pt idx="2">
                  <c:v>0</c:v>
                </c:pt>
                <c:pt idx="3">
                  <c:v>2.0964360587002102E-3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Sheet1!$B$2:$B$6</c:f>
              <c:numCache>
                <c:formatCode>0.0</c:formatCode>
                <c:ptCount val="5"/>
                <c:pt idx="0">
                  <c:v>5.6400596101957978</c:v>
                </c:pt>
                <c:pt idx="1">
                  <c:v>5.7407506286646868</c:v>
                </c:pt>
                <c:pt idx="2">
                  <c:v>5.9032182453293096</c:v>
                </c:pt>
                <c:pt idx="3">
                  <c:v>5.9200990701873053</c:v>
                </c:pt>
                <c:pt idx="4">
                  <c:v>5.9702995620186234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Sheet1!$G$2:$G$3</c:f>
              <c:numCache>
                <c:formatCode>0.0;;</c:formatCode>
                <c:ptCount val="2"/>
                <c:pt idx="0">
                  <c:v>0</c:v>
                </c:pt>
                <c:pt idx="1">
                  <c:v>7.4022530152989461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Sheet1!$H$2:$H$3</c:f>
              <c:numCache>
                <c:formatCode>0.0;;</c:formatCode>
                <c:ptCount val="2"/>
                <c:pt idx="0">
                  <c:v>7.4022530152989461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2.5977469847010539</c:v>
                </c:pt>
                <c:pt idx="1">
                  <c:v>2.5977469847010539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Sheet1!$G$2:$G$3</c:f>
              <c:numCache>
                <c:formatCode>0.0;;</c:formatCode>
                <c:ptCount val="2"/>
                <c:pt idx="0">
                  <c:v>0</c:v>
                </c:pt>
                <c:pt idx="1">
                  <c:v>8.8074644867736218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Sheet1!$H$2:$H$3</c:f>
              <c:numCache>
                <c:formatCode>0.0;;</c:formatCode>
                <c:ptCount val="2"/>
                <c:pt idx="0">
                  <c:v>8.8074644867736218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1.1925355132263782</c:v>
                </c:pt>
                <c:pt idx="1">
                  <c:v>1.1925355132263782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Sheet1!$I$2:$I$3</c:f>
              <c:numCache>
                <c:formatCode>0.0;;</c:formatCode>
                <c:ptCount val="2"/>
                <c:pt idx="0">
                  <c:v>9.4466292438797019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Sheet1!$J$2:$J$3</c:f>
              <c:numCache>
                <c:formatCode>0.0;;</c:formatCode>
                <c:ptCount val="2"/>
                <c:pt idx="0">
                  <c:v>0</c:v>
                </c:pt>
                <c:pt idx="1">
                  <c:v>9.4466292438797019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0.55337075612029807</c:v>
                </c:pt>
                <c:pt idx="1">
                  <c:v>0.55337075612029807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Sheet1!$I$2:$I$3</c:f>
              <c:numCache>
                <c:formatCode>0.0;;</c:formatCode>
                <c:ptCount val="2"/>
                <c:pt idx="0">
                  <c:v>0</c:v>
                </c:pt>
                <c:pt idx="1">
                  <c:v>5.1948690556026937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Sheet1!$J$2:$J$3</c:f>
              <c:numCache>
                <c:formatCode>0.0;;</c:formatCode>
                <c:ptCount val="2"/>
                <c:pt idx="0">
                  <c:v>5.1948690556026937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4.8051309443973063</c:v>
                </c:pt>
                <c:pt idx="1">
                  <c:v>4.8051309443973063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The Christie (56)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The Christie (56)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The Christie (56)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The Christie (56)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The Christie (56)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The Christie (56)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The Christie (56)</c:v>
                </c:pt>
              </c:strCache>
            </c:strRef>
          </c:cat>
          <c:val>
            <c:numRef>
              <c:f>Sheet1!$J$2:$J$3</c:f>
              <c:numCache>
                <c:formatCode>0.0;;</c:formatCode>
                <c:ptCount val="2"/>
                <c:pt idx="0">
                  <c:v>9.0252895116526162</c:v>
                </c:pt>
                <c:pt idx="1">
                  <c:v>9.0252895116526162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0.97471048834738383</c:v>
                </c:pt>
                <c:pt idx="1">
                  <c:v>0.97471048834738383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The Christie (469)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The Christie (469)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The Christie (469)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The Christie (469)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The Christie (469)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The Christie (469)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The Christie (469)</c:v>
                </c:pt>
              </c:strCache>
            </c:strRef>
          </c:cat>
          <c:val>
            <c:numRef>
              <c:f>Sheet1!$J$2:$J$3</c:f>
              <c:numCache>
                <c:formatCode>0.0;;</c:formatCode>
                <c:ptCount val="2"/>
                <c:pt idx="0">
                  <c:v>9.695040033068766</c:v>
                </c:pt>
                <c:pt idx="1">
                  <c:v>9.695040033068766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0.30495996693123395</c:v>
                </c:pt>
                <c:pt idx="1">
                  <c:v>0.30495996693123395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(302)</c:v>
                </c:pt>
                <c:pt idx="1">
                  <c:v>The Christie (302)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(302)</c:v>
                </c:pt>
                <c:pt idx="1">
                  <c:v>The Christie (302)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(302)</c:v>
                </c:pt>
                <c:pt idx="1">
                  <c:v>The Christie (302)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(302)</c:v>
                </c:pt>
                <c:pt idx="1">
                  <c:v>The Christie (302)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(302)</c:v>
                </c:pt>
                <c:pt idx="1">
                  <c:v>The Christie (302)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(302)</c:v>
                </c:pt>
                <c:pt idx="1">
                  <c:v>The Christie (302)</c:v>
                </c:pt>
              </c:strCache>
            </c:strRef>
          </c:cat>
          <c:val>
            <c:numRef>
              <c:f>Sheet1!$I$2:$I$3</c:f>
              <c:numCache>
                <c:formatCode>0.0;;</c:formatCode>
                <c:ptCount val="2"/>
                <c:pt idx="0">
                  <c:v>0</c:v>
                </c:pt>
                <c:pt idx="1">
                  <c:v>9.2177339634694704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(302)</c:v>
                </c:pt>
                <c:pt idx="1">
                  <c:v>The Christie (302)</c:v>
                </c:pt>
              </c:strCache>
            </c:strRef>
          </c:cat>
          <c:val>
            <c:numRef>
              <c:f>Sheet1!$J$2:$J$3</c:f>
              <c:numCache>
                <c:formatCode>0.0;;</c:formatCode>
                <c:ptCount val="2"/>
                <c:pt idx="0">
                  <c:v>9.2177339634694704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0.78226603653052962</c:v>
                </c:pt>
                <c:pt idx="1">
                  <c:v>0.78226603653052962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The Christie (307)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The Christie (307)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The Christie (307)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The Christie (307)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The Christie (307)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The Christie (307)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The Christie (307)</c:v>
                </c:pt>
              </c:strCache>
            </c:strRef>
          </c:cat>
          <c:val>
            <c:numRef>
              <c:f>Sheet1!$J$2:$J$3</c:f>
              <c:numCache>
                <c:formatCode>0.0;;</c:formatCode>
                <c:ptCount val="2"/>
                <c:pt idx="0">
                  <c:v>9.2605160265402393</c:v>
                </c:pt>
                <c:pt idx="1">
                  <c:v>9.2605160265402393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0.73948397345976069</c:v>
                </c:pt>
                <c:pt idx="1">
                  <c:v>0.73948397345976069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(172)</c:v>
                </c:pt>
                <c:pt idx="1">
                  <c:v>The Christie (172)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(172)</c:v>
                </c:pt>
                <c:pt idx="1">
                  <c:v>The Christie (172)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(172)</c:v>
                </c:pt>
                <c:pt idx="1">
                  <c:v>The Christie (172)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(172)</c:v>
                </c:pt>
                <c:pt idx="1">
                  <c:v>The Christie (172)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(172)</c:v>
                </c:pt>
                <c:pt idx="1">
                  <c:v>The Christie (172)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(172)</c:v>
                </c:pt>
                <c:pt idx="1">
                  <c:v>The Christie (172)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(172)</c:v>
                </c:pt>
                <c:pt idx="1">
                  <c:v>The Christie (172)</c:v>
                </c:pt>
              </c:strCache>
            </c:strRef>
          </c:cat>
          <c:val>
            <c:numRef>
              <c:f>Sheet1!$J$2:$J$3</c:f>
              <c:numCache>
                <c:formatCode>0.0;;</c:formatCode>
                <c:ptCount val="2"/>
                <c:pt idx="0">
                  <c:v>9.3487206613292013</c:v>
                </c:pt>
                <c:pt idx="1">
                  <c:v>9.3487206613292013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0.65127933867079868</c:v>
                </c:pt>
                <c:pt idx="1">
                  <c:v>0.65127933867079868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(213)</c:v>
                </c:pt>
                <c:pt idx="1">
                  <c:v>The Christie (213)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(213)</c:v>
                </c:pt>
                <c:pt idx="1">
                  <c:v>The Christie (213)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(213)</c:v>
                </c:pt>
                <c:pt idx="1">
                  <c:v>The Christie (213)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(213)</c:v>
                </c:pt>
                <c:pt idx="1">
                  <c:v>The Christie (213)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(213)</c:v>
                </c:pt>
                <c:pt idx="1">
                  <c:v>The Christie (213)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(213)</c:v>
                </c:pt>
                <c:pt idx="1">
                  <c:v>The Christie (213)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(213)</c:v>
                </c:pt>
                <c:pt idx="1">
                  <c:v>The Christie (213)</c:v>
                </c:pt>
              </c:strCache>
            </c:strRef>
          </c:cat>
          <c:val>
            <c:numRef>
              <c:f>Sheet1!$J$2:$J$3</c:f>
              <c:numCache>
                <c:formatCode>0.0;;</c:formatCode>
                <c:ptCount val="2"/>
                <c:pt idx="0">
                  <c:v>8.4581430643808897</c:v>
                </c:pt>
                <c:pt idx="1">
                  <c:v>8.4581430643808897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1.5418569356191103</c:v>
                </c:pt>
                <c:pt idx="1">
                  <c:v>1.5418569356191103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8.6148503632901985</c:v>
                </c:pt>
                <c:pt idx="1">
                  <c:v>8.1526920698787428</c:v>
                </c:pt>
                <c:pt idx="2">
                  <c:v>8.1269875769120361</c:v>
                </c:pt>
                <c:pt idx="3">
                  <c:v>7.3829573316618777</c:v>
                </c:pt>
                <c:pt idx="4">
                  <c:v>7.0448717160800802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The Christie (443)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The Christie (443)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The Christie (443)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The Christie (443)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The Christie (443)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The Christie (443)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The Christie (443)</c:v>
                </c:pt>
              </c:strCache>
            </c:strRef>
          </c:cat>
          <c:val>
            <c:numRef>
              <c:f>Sheet1!$J$2:$J$3</c:f>
              <c:numCache>
                <c:formatCode>0.0;;</c:formatCode>
                <c:ptCount val="2"/>
                <c:pt idx="0">
                  <c:v>9.8744772373230738</c:v>
                </c:pt>
                <c:pt idx="1">
                  <c:v>9.8744772373230738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0.12552276267692619</c:v>
                </c:pt>
                <c:pt idx="1">
                  <c:v>0.12552276267692619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The Christie (452)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The Christie (452)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The Christie (452)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The Christie (452)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The Christie (452)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The Christie (452)</c:v>
                </c:pt>
              </c:strCache>
            </c:strRef>
          </c:cat>
          <c:val>
            <c:numRef>
              <c:f>Sheet1!$I$2:$I$3</c:f>
              <c:numCache>
                <c:formatCode>0.0;;</c:formatCode>
                <c:ptCount val="2"/>
                <c:pt idx="0">
                  <c:v>0</c:v>
                </c:pt>
                <c:pt idx="1">
                  <c:v>9.4408762568638291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The Christie (452)</c:v>
                </c:pt>
              </c:strCache>
            </c:strRef>
          </c:cat>
          <c:val>
            <c:numRef>
              <c:f>Sheet1!$J$2:$J$3</c:f>
              <c:numCache>
                <c:formatCode>0.0;;</c:formatCode>
                <c:ptCount val="2"/>
                <c:pt idx="0">
                  <c:v>9.4408762568638291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0.55912374313617086</c:v>
                </c:pt>
                <c:pt idx="1">
                  <c:v>0.55912374313617086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The Christie (475)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The Christie (475)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The Christie (475)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The Christie (475)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The Christie (475)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The Christie (475)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The Christie (475)</c:v>
                </c:pt>
              </c:strCache>
            </c:strRef>
          </c:cat>
          <c:val>
            <c:numRef>
              <c:f>Sheet1!$J$2:$J$3</c:f>
              <c:numCache>
                <c:formatCode>0.0;;</c:formatCode>
                <c:ptCount val="2"/>
                <c:pt idx="0">
                  <c:v>9.7686970521927812</c:v>
                </c:pt>
                <c:pt idx="1">
                  <c:v>9.7686970521927812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0.23130294780721883</c:v>
                </c:pt>
                <c:pt idx="1">
                  <c:v>0.23130294780721883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Sheet1!$J$2:$J$3</c:f>
              <c:numCache>
                <c:formatCode>0.0;;</c:formatCode>
                <c:ptCount val="2"/>
                <c:pt idx="0">
                  <c:v>9.5304165550620379</c:v>
                </c:pt>
                <c:pt idx="1">
                  <c:v>9.5304165550620379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0.46958344493796211</c:v>
                </c:pt>
                <c:pt idx="1">
                  <c:v>0.46958344493796211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The Christie (452)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The Christie (452)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The Christie (452)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The Christie (452)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The Christie (452)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The Christie (452)</c:v>
                </c:pt>
              </c:strCache>
            </c:strRef>
          </c:cat>
          <c:val>
            <c:numRef>
              <c:f>Sheet1!$I$2:$I$3</c:f>
              <c:numCache>
                <c:formatCode>0.0;;</c:formatCode>
                <c:ptCount val="2"/>
                <c:pt idx="0">
                  <c:v>0</c:v>
                </c:pt>
                <c:pt idx="1">
                  <c:v>9.3092513494046845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The Christie (452)</c:v>
                </c:pt>
              </c:strCache>
            </c:strRef>
          </c:cat>
          <c:val>
            <c:numRef>
              <c:f>Sheet1!$J$2:$J$3</c:f>
              <c:numCache>
                <c:formatCode>0.0;;</c:formatCode>
                <c:ptCount val="2"/>
                <c:pt idx="0">
                  <c:v>9.3092513494046845</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0.69074865059531554</c:v>
                </c:pt>
                <c:pt idx="1">
                  <c:v>0.69074865059531554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The Christie (475)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The Christie (475)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The Christie (475)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The Christie (475)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The Christie (475)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The Christie (475)</c:v>
                </c:pt>
              </c:strCache>
            </c:strRef>
          </c:cat>
          <c:val>
            <c:numRef>
              <c:f>Sheet1!$I$2:$I$3</c:f>
              <c:numCache>
                <c:formatCode>0.0;;</c:formatCode>
                <c:ptCount val="2"/>
                <c:pt idx="0">
                  <c:v>0</c:v>
                </c:pt>
                <c:pt idx="1">
                  <c:v>9.5514414109646104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The Christie (475)</c:v>
                </c:pt>
              </c:strCache>
            </c:strRef>
          </c:cat>
          <c:val>
            <c:numRef>
              <c:f>Sheet1!$J$2:$J$3</c:f>
              <c:numCache>
                <c:formatCode>0.0;;</c:formatCode>
                <c:ptCount val="2"/>
                <c:pt idx="0">
                  <c:v>9.5514414109646104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0.44855858903538959</c:v>
                </c:pt>
                <c:pt idx="1">
                  <c:v>0.44855858903538959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The Christie (468)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The Christie (468)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The Christie (468)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The Christie (468)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The Christie (468)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The Christie (468)</c:v>
                </c:pt>
              </c:strCache>
            </c:strRef>
          </c:cat>
          <c:val>
            <c:numRef>
              <c:f>Sheet1!$I$2:$I$3</c:f>
              <c:numCache>
                <c:formatCode>0.0;;</c:formatCode>
                <c:ptCount val="2"/>
                <c:pt idx="0">
                  <c:v>9.3990224403428382</c:v>
                </c:pt>
                <c:pt idx="1">
                  <c:v>9.3990224403428382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The Christie (468)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0.60097755965716182</c:v>
                </c:pt>
                <c:pt idx="1">
                  <c:v>0.60097755965716182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The Christie (467)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The Christie (467)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The Christie (467)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The Christie (467)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The Christie (467)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The Christie (467)</c:v>
                </c:pt>
              </c:strCache>
            </c:strRef>
          </c:cat>
          <c:val>
            <c:numRef>
              <c:f>Sheet1!$I$2:$I$3</c:f>
              <c:numCache>
                <c:formatCode>0.0;;</c:formatCode>
                <c:ptCount val="2"/>
                <c:pt idx="0">
                  <c:v>8.4682401578483244</c:v>
                </c:pt>
                <c:pt idx="1">
                  <c:v>8.4682401578483244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The Christie (467)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1.5317598421516756</c:v>
                </c:pt>
                <c:pt idx="1">
                  <c:v>1.5317598421516756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Christie (435)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Christie (435)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Christie (435)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Christie (435)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Christie (435)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Christie (435)</c:v>
                </c:pt>
              </c:strCache>
            </c:strRef>
          </c:cat>
          <c:val>
            <c:numRef>
              <c:f>Sheet1!$I$2:$I$3</c:f>
              <c:numCache>
                <c:formatCode>0.0;;</c:formatCode>
                <c:ptCount val="2"/>
                <c:pt idx="0">
                  <c:v>0</c:v>
                </c:pt>
                <c:pt idx="1">
                  <c:v>8.5625768118618328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Christie (435)</c:v>
                </c:pt>
              </c:strCache>
            </c:strRef>
          </c:cat>
          <c:val>
            <c:numRef>
              <c:f>Sheet1!$J$2:$J$3</c:f>
              <c:numCache>
                <c:formatCode>0.0;;</c:formatCode>
                <c:ptCount val="2"/>
                <c:pt idx="0">
                  <c:v>8.5625768118618328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1.4374231881381672</c:v>
                </c:pt>
                <c:pt idx="1">
                  <c:v>1.4374231881381672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The Christie (458)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The Christie (458)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The Christie (458)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The Christie (458)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The Christie (458)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The Christie (458)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The Christie (458)</c:v>
                </c:pt>
              </c:strCache>
            </c:strRef>
          </c:cat>
          <c:val>
            <c:numRef>
              <c:f>Sheet1!$J$2:$J$3</c:f>
              <c:numCache>
                <c:formatCode>0.0;;</c:formatCode>
                <c:ptCount val="2"/>
                <c:pt idx="0">
                  <c:v>8.3147472414647368</c:v>
                </c:pt>
                <c:pt idx="1">
                  <c:v>8.3147472414647368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1.6852527585352632</c:v>
                </c:pt>
                <c:pt idx="1">
                  <c:v>1.6852527585352632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8.6148503632901985</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The Christie (468)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The Christie (468)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The Christie (468)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The Christie (468)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The Christie (468)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The Christie (468)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The Christie (468)</c:v>
                </c:pt>
              </c:strCache>
            </c:strRef>
          </c:cat>
          <c:val>
            <c:numRef>
              <c:f>Sheet1!$J$2:$J$3</c:f>
              <c:numCache>
                <c:formatCode>0.0;;</c:formatCode>
                <c:ptCount val="2"/>
                <c:pt idx="0">
                  <c:v>9.7318092312582323</c:v>
                </c:pt>
                <c:pt idx="1">
                  <c:v>9.7318092312582323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0.26819076874176773</c:v>
                </c:pt>
                <c:pt idx="1">
                  <c:v>0.26819076874176773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The Christie (400)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The Christie (400)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The Christie (400)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The Christie (400)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The Christie (400)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The Christie (400)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The Christie (400)</c:v>
                </c:pt>
              </c:strCache>
            </c:strRef>
          </c:cat>
          <c:val>
            <c:numRef>
              <c:f>Sheet1!$J$2:$J$3</c:f>
              <c:numCache>
                <c:formatCode>0.0;;</c:formatCode>
                <c:ptCount val="2"/>
                <c:pt idx="0">
                  <c:v>8.8600070073248904</c:v>
                </c:pt>
                <c:pt idx="1">
                  <c:v>8.8600070073248904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1.1399929926751096</c:v>
                </c:pt>
                <c:pt idx="1">
                  <c:v>1.1399929926751096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The Christie (469)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The Christie (469)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The Christie (469)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The Christie (469)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The Christie (469)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The Christie (469)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The Christie (469)</c:v>
                </c:pt>
              </c:strCache>
            </c:strRef>
          </c:cat>
          <c:val>
            <c:numRef>
              <c:f>Sheet1!$J$2:$J$3</c:f>
              <c:numCache>
                <c:formatCode>0.0;;</c:formatCode>
                <c:ptCount val="2"/>
                <c:pt idx="0">
                  <c:v>9.8679065268148705</c:v>
                </c:pt>
                <c:pt idx="1">
                  <c:v>9.8679065268148705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0.13209347318512954</c:v>
                </c:pt>
                <c:pt idx="1">
                  <c:v>0.13209347318512954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The Christie (374)</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The Christie (374)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The Christie (374)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The Christie (374)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The Christie (374)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The Christie (374)</c:v>
                </c:pt>
              </c:strCache>
            </c:strRef>
          </c:cat>
          <c:val>
            <c:numRef>
              <c:f>Sheet1!$I$2:$I$3</c:f>
              <c:numCache>
                <c:formatCode>0.0;;</c:formatCode>
                <c:ptCount val="2"/>
                <c:pt idx="0">
                  <c:v>0</c:v>
                </c:pt>
                <c:pt idx="1">
                  <c:v>9.5276480259478298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The Christie (374)</c:v>
                </c:pt>
              </c:strCache>
            </c:strRef>
          </c:cat>
          <c:val>
            <c:numRef>
              <c:f>Sheet1!$J$2:$J$3</c:f>
              <c:numCache>
                <c:formatCode>0.0;;</c:formatCode>
                <c:ptCount val="2"/>
                <c:pt idx="0">
                  <c:v>9.5276480259478298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0.47235197405217022</c:v>
                </c:pt>
                <c:pt idx="1">
                  <c:v>0.47235197405217022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The Christie (429)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The Christie (429)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The Christie (429)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The Christie (429)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The Christie (429)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The Christie (429)</c:v>
                </c:pt>
              </c:strCache>
            </c:strRef>
          </c:cat>
          <c:val>
            <c:numRef>
              <c:f>Sheet1!$I$2:$I$3</c:f>
              <c:numCache>
                <c:formatCode>0.0;;</c:formatCode>
                <c:ptCount val="2"/>
                <c:pt idx="0">
                  <c:v>0</c:v>
                </c:pt>
                <c:pt idx="1">
                  <c:v>8.9719653777989468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The Christie (429)</c:v>
                </c:pt>
              </c:strCache>
            </c:strRef>
          </c:cat>
          <c:val>
            <c:numRef>
              <c:f>Sheet1!$J$2:$J$3</c:f>
              <c:numCache>
                <c:formatCode>0.0;;</c:formatCode>
                <c:ptCount val="2"/>
                <c:pt idx="0">
                  <c:v>8.9719653777989468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1.0280346222010532</c:v>
                </c:pt>
                <c:pt idx="1">
                  <c:v>1.0280346222010532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c:v>
                </c:pt>
                <c:pt idx="1">
                  <c:v>The Christie (51)</c:v>
                </c:pt>
              </c:strCache>
            </c:strRef>
          </c:cat>
          <c:val>
            <c:numRef>
              <c:f>Sheet1!$D$2:$D$3</c:f>
              <c:numCache>
                <c:formatCode>0.0;;</c:formatCode>
                <c:ptCount val="2"/>
                <c:pt idx="0">
                  <c:v>9.1276376108393382</c:v>
                </c:pt>
                <c:pt idx="1">
                  <c:v>9.1276376108393382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c:v>
                </c:pt>
                <c:pt idx="1">
                  <c:v>The Christie (51)</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c:v>
                </c:pt>
                <c:pt idx="1">
                  <c:v>The Christie (51)</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c:v>
                </c:pt>
                <c:pt idx="1">
                  <c:v>The Christie (51)</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c:v>
                </c:pt>
                <c:pt idx="1">
                  <c:v>The Christie (51)</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c:v>
                </c:pt>
                <c:pt idx="1">
                  <c:v>The Christie (51)</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c:v>
                </c:pt>
                <c:pt idx="1">
                  <c:v>The Christie (51)</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c:v>
                </c:pt>
                <c:pt idx="1">
                  <c:v>The Christie (46)</c:v>
                </c:pt>
              </c:strCache>
            </c:strRef>
          </c:cat>
          <c:val>
            <c:numRef>
              <c:f>Sheet1!$D$2:$D$3</c:f>
              <c:numCache>
                <c:formatCode>0.0;;</c:formatCode>
                <c:ptCount val="2"/>
                <c:pt idx="0">
                  <c:v>9.2749021049325862</c:v>
                </c:pt>
                <c:pt idx="1">
                  <c:v>9.2749021049325862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c:v>
                </c:pt>
                <c:pt idx="1">
                  <c:v>The Christie (46)</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c:v>
                </c:pt>
                <c:pt idx="1">
                  <c:v>The Christie (46)</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c:v>
                </c:pt>
                <c:pt idx="1">
                  <c:v>The Christie (46)</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c:v>
                </c:pt>
                <c:pt idx="1">
                  <c:v>The Christie (46)</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c:v>
                </c:pt>
                <c:pt idx="1">
                  <c:v>The Christie (46)</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c:v>
                </c:pt>
                <c:pt idx="1">
                  <c:v>The Christie (46)</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The Christie (100)</c:v>
                </c:pt>
              </c:strCache>
            </c:strRef>
          </c:cat>
          <c:val>
            <c:numRef>
              <c:f>Sheet1!$D$2:$D$3</c:f>
              <c:numCache>
                <c:formatCode>0.0;;</c:formatCode>
                <c:ptCount val="2"/>
                <c:pt idx="0">
                  <c:v>9.145289315191361</c:v>
                </c:pt>
                <c:pt idx="1">
                  <c:v>9.145289315191361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The Christie (100)</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The Christie (100)</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The Christie (100)</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The Christie (100)</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The Christie (100)</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The Christie (100)</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The Christie (133)</c:v>
                </c:pt>
              </c:strCache>
            </c:strRef>
          </c:cat>
          <c:val>
            <c:numRef>
              <c:f>Sheet1!$D$2:$D$3</c:f>
              <c:numCache>
                <c:formatCode>0.0;;</c:formatCode>
                <c:ptCount val="2"/>
                <c:pt idx="0">
                  <c:v>9.2511365789498896</c:v>
                </c:pt>
                <c:pt idx="1">
                  <c:v>9.2511365789498896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The Christie (133)</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The Christie (133)</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The Christie (133)</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The Christie (133)</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The Christie (133)</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The Christie (133)</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Christie (-)</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Christie (-)</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Christie (-)</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Christie (-)</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Christie (-)</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Christie (-)</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Christie (-)</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0.21590637620626829</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0.68403395768266417</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0.19070355320428778</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1.9909179346523587</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0.19070355320428867</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0.68403395768266329</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0.50309720237211764</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7.7162029303603656</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Christie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Christie (-)</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Christie (-)</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Christie (-)</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Christie (-)</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Christie (-)</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Christie (-)</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The Christie (457)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The Christie (457)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The Christie (457)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The Christie (457)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The Christie (457)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The Christie (457)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The Christie (457)</c:v>
                </c:pt>
              </c:strCache>
            </c:strRef>
          </c:cat>
          <c:val>
            <c:numRef>
              <c:f>Sheet1!$J$2:$J$3</c:f>
              <c:numCache>
                <c:formatCode>0.0;;</c:formatCode>
                <c:ptCount val="2"/>
                <c:pt idx="0">
                  <c:v>7.9687317569332334</c:v>
                </c:pt>
                <c:pt idx="1">
                  <c:v>7.9687317569332334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2.0312682430667666</c:v>
                </c:pt>
                <c:pt idx="1">
                  <c:v>2.0312682430667666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The Christie (305)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The Christie (305)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The Christie (305)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The Christie (305)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The Christie (305)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The Christie (305)</c:v>
                </c:pt>
              </c:strCache>
            </c:strRef>
          </c:cat>
          <c:val>
            <c:numRef>
              <c:f>Sheet1!$I$2:$I$3</c:f>
              <c:numCache>
                <c:formatCode>0.0;;</c:formatCode>
                <c:ptCount val="2"/>
                <c:pt idx="0">
                  <c:v>0</c:v>
                </c:pt>
                <c:pt idx="1">
                  <c:v>6.8414532353838826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The Christie (305)</c:v>
                </c:pt>
              </c:strCache>
            </c:strRef>
          </c:cat>
          <c:val>
            <c:numRef>
              <c:f>Sheet1!$J$2:$J$3</c:f>
              <c:numCache>
                <c:formatCode>0.0;;</c:formatCode>
                <c:ptCount val="2"/>
                <c:pt idx="0">
                  <c:v>6.8414532353838826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3.1585467646161174</c:v>
                </c:pt>
                <c:pt idx="1">
                  <c:v>3.1585467646161174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Christie (125)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Christie (125)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Christie (125)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Christie (125)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Christie (125)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Christie (125)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The Christie (125)</c:v>
                </c:pt>
              </c:strCache>
            </c:strRef>
          </c:cat>
          <c:val>
            <c:numRef>
              <c:f>Sheet1!$J$2:$J$3</c:f>
              <c:numCache>
                <c:formatCode>0.0;;</c:formatCode>
                <c:ptCount val="2"/>
                <c:pt idx="0">
                  <c:v>9.4538121285612746</c:v>
                </c:pt>
                <c:pt idx="1">
                  <c:v>9.4538121285612746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0.54618787143872538</c:v>
                </c:pt>
                <c:pt idx="1">
                  <c:v>0.54618787143872538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Christie (474)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Christie (474)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Christie (474)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Christie (474)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Christie (474)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Christie (474)</c:v>
                </c:pt>
              </c:strCache>
            </c:strRef>
          </c:cat>
          <c:val>
            <c:numRef>
              <c:f>Sheet1!$I$2:$I$3</c:f>
              <c:numCache>
                <c:formatCode>0.0;;</c:formatCode>
                <c:ptCount val="2"/>
                <c:pt idx="0">
                  <c:v>0</c:v>
                </c:pt>
                <c:pt idx="1">
                  <c:v>8.0106632980355617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Christie (474)</c:v>
                </c:pt>
              </c:strCache>
            </c:strRef>
          </c:cat>
          <c:val>
            <c:numRef>
              <c:f>Sheet1!$J$2:$J$3</c:f>
              <c:numCache>
                <c:formatCode>0.0;;</c:formatCode>
                <c:ptCount val="2"/>
                <c:pt idx="0">
                  <c:v>8.0106632980355617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1.9893367019644383</c:v>
                </c:pt>
                <c:pt idx="1">
                  <c:v>1.9893367019644383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The Christie (453)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The Christie (453)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The Christie (453)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The Christie (453)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The Christie (453)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The Christie (453)</c:v>
                </c:pt>
              </c:strCache>
            </c:strRef>
          </c:cat>
          <c:val>
            <c:numRef>
              <c:f>Sheet1!$I$2:$I$3</c:f>
              <c:numCache>
                <c:formatCode>0.0;;</c:formatCode>
                <c:ptCount val="2"/>
                <c:pt idx="0">
                  <c:v>8.9400174656705715</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The Christie (453)</c:v>
                </c:pt>
              </c:strCache>
            </c:strRef>
          </c:cat>
          <c:val>
            <c:numRef>
              <c:f>Sheet1!$J$2:$J$3</c:f>
              <c:numCache>
                <c:formatCode>0.0;;</c:formatCode>
                <c:ptCount val="2"/>
                <c:pt idx="0">
                  <c:v>0</c:v>
                </c:pt>
                <c:pt idx="1">
                  <c:v>8.9400174656705715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1.0599825343294285</c:v>
                </c:pt>
                <c:pt idx="1">
                  <c:v>1.0599825343294285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The Christie (418)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The Christie (418)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The Christie (418)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The Christie (418)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The Christie (418)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The Christie (418)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The Christie (418)</c:v>
                </c:pt>
              </c:strCache>
            </c:strRef>
          </c:cat>
          <c:val>
            <c:numRef>
              <c:f>Sheet1!$J$2:$J$3</c:f>
              <c:numCache>
                <c:formatCode>0.0;;</c:formatCode>
                <c:ptCount val="2"/>
                <c:pt idx="0">
                  <c:v>9.4424992555611098</c:v>
                </c:pt>
                <c:pt idx="1">
                  <c:v>9.4424992555611098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0.55750074443889019</c:v>
                </c:pt>
                <c:pt idx="1">
                  <c:v>0.55750074443889019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(381)</c:v>
                </c:pt>
                <c:pt idx="1">
                  <c:v>The Christie (381)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(381)</c:v>
                </c:pt>
                <c:pt idx="1">
                  <c:v>The Christie (381)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(381)</c:v>
                </c:pt>
                <c:pt idx="1">
                  <c:v>The Christie (381)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(381)</c:v>
                </c:pt>
                <c:pt idx="1">
                  <c:v>The Christie (381)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(381)</c:v>
                </c:pt>
                <c:pt idx="1">
                  <c:v>The Christie (381)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(381)</c:v>
                </c:pt>
                <c:pt idx="1">
                  <c:v>The Christie (381)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(381)</c:v>
                </c:pt>
                <c:pt idx="1">
                  <c:v>The Christie (381)</c:v>
                </c:pt>
              </c:strCache>
            </c:strRef>
          </c:cat>
          <c:val>
            <c:numRef>
              <c:f>Sheet1!$J$2:$J$3</c:f>
              <c:numCache>
                <c:formatCode>0.0;;</c:formatCode>
                <c:ptCount val="2"/>
                <c:pt idx="0">
                  <c:v>6.0115506573669419</c:v>
                </c:pt>
                <c:pt idx="1">
                  <c:v>6.0115506573669419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3.9884493426330581</c:v>
                </c:pt>
                <c:pt idx="1">
                  <c:v>3.9884493426330581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The Christie (445)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The Christie (445)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The Christie (445)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The Christie (445)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The Christie (445)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The Christie (445)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The Christie (445)</c:v>
                </c:pt>
              </c:strCache>
            </c:strRef>
          </c:cat>
          <c:val>
            <c:numRef>
              <c:f>Sheet1!$J$2:$J$3</c:f>
              <c:numCache>
                <c:formatCode>0.0;;</c:formatCode>
                <c:ptCount val="2"/>
                <c:pt idx="0">
                  <c:v>8.121083760171091</c:v>
                </c:pt>
                <c:pt idx="1">
                  <c:v>8.121083760171091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1.878916239828909</c:v>
                </c:pt>
                <c:pt idx="1">
                  <c:v>1.878916239828909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The Christie (461)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The Christie (461)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The Christie (461)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The Christie (461)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The Christie (461)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The Christie (461)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The Christie (461)</c:v>
                </c:pt>
              </c:strCache>
            </c:strRef>
          </c:cat>
          <c:val>
            <c:numRef>
              <c:f>Sheet1!$J$2:$J$3</c:f>
              <c:numCache>
                <c:formatCode>0.0;;</c:formatCode>
                <c:ptCount val="2"/>
                <c:pt idx="0">
                  <c:v>9.6338703278315272</c:v>
                </c:pt>
                <c:pt idx="1">
                  <c:v>9.6338703278315272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0.36612967216847281</c:v>
                </c:pt>
                <c:pt idx="1">
                  <c:v>0.36612967216847281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0.19109121087265546</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0.57830375410760126</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0.16122676294217086</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1.683184442524043</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0.16122676294217086</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0.57830375410760038</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1.1707044146978927</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8.5837617987289541</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(219)</c:v>
                </c:pt>
                <c:pt idx="1">
                  <c:v>The Christie (219)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(219)</c:v>
                </c:pt>
                <c:pt idx="1">
                  <c:v>The Christie (219)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(219)</c:v>
                </c:pt>
                <c:pt idx="1">
                  <c:v>The Christie (219)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(219)</c:v>
                </c:pt>
                <c:pt idx="1">
                  <c:v>The Christie (219)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(219)</c:v>
                </c:pt>
                <c:pt idx="1">
                  <c:v>The Christie (219)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(219)</c:v>
                </c:pt>
                <c:pt idx="1">
                  <c:v>The Christie (219)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(219)</c:v>
                </c:pt>
                <c:pt idx="1">
                  <c:v>The Christie (219)</c:v>
                </c:pt>
              </c:strCache>
            </c:strRef>
          </c:cat>
          <c:val>
            <c:numRef>
              <c:f>Sheet1!$J$2:$J$3</c:f>
              <c:numCache>
                <c:formatCode>0.0;;</c:formatCode>
                <c:ptCount val="2"/>
                <c:pt idx="0">
                  <c:v>9.2389373717941474</c:v>
                </c:pt>
                <c:pt idx="1">
                  <c:v>9.2389373717941474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0.76106262820585258</c:v>
                </c:pt>
                <c:pt idx="1">
                  <c:v>0.76106262820585258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The Christie (248)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The Christie (248)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The Christie (248)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The Christie (248)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The Christie (248)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The Christie (248)</c:v>
                </c:pt>
              </c:strCache>
            </c:strRef>
          </c:cat>
          <c:val>
            <c:numRef>
              <c:f>Sheet1!$I$2:$I$3</c:f>
              <c:numCache>
                <c:formatCode>0.0;;</c:formatCode>
                <c:ptCount val="2"/>
                <c:pt idx="0">
                  <c:v>7.4288819942122224</c:v>
                </c:pt>
                <c:pt idx="1">
                  <c:v>7.4288819942122224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The Christie (248)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2.5711180057877776</c:v>
                </c:pt>
                <c:pt idx="1">
                  <c:v>2.5711180057877776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Sheet1!$I$2:$I$3</c:f>
              <c:numCache>
                <c:formatCode>0.0;;</c:formatCode>
                <c:ptCount val="2"/>
                <c:pt idx="0">
                  <c:v>0</c:v>
                </c:pt>
                <c:pt idx="1">
                  <c:v>9.6002036903057082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Sheet1!$J$2:$J$3</c:f>
              <c:numCache>
                <c:formatCode>0.0;;</c:formatCode>
                <c:ptCount val="2"/>
                <c:pt idx="0">
                  <c:v>9.6002036903057082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0.39979630969429181</c:v>
                </c:pt>
                <c:pt idx="1">
                  <c:v>0.39979630969429181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The Christie (461)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The Christie (461)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The Christie (461)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The Christie (461)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The Christie (461)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The Christie (461)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The Christie (461)</c:v>
                </c:pt>
              </c:strCache>
            </c:strRef>
          </c:cat>
          <c:val>
            <c:numRef>
              <c:f>Sheet1!$J$2:$J$3</c:f>
              <c:numCache>
                <c:formatCode>0.0;;</c:formatCode>
                <c:ptCount val="2"/>
                <c:pt idx="0">
                  <c:v>9.7669674898141068</c:v>
                </c:pt>
                <c:pt idx="1">
                  <c:v>9.7669674898141068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0.23303251018589322</c:v>
                </c:pt>
                <c:pt idx="1">
                  <c:v>0.23303251018589322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Christie (474)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Christie (474)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Christie (474)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Christie (474)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Christie (474)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Christie (474)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Christie (474)</c:v>
                </c:pt>
              </c:strCache>
            </c:strRef>
          </c:cat>
          <c:val>
            <c:numRef>
              <c:f>Sheet1!$J$2:$J$3</c:f>
              <c:numCache>
                <c:formatCode>0.0;;</c:formatCode>
                <c:ptCount val="2"/>
                <c:pt idx="0">
                  <c:v>9.1771020262445671</c:v>
                </c:pt>
                <c:pt idx="1">
                  <c:v>9.1771020262445671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0.82289797375543294</c:v>
                </c:pt>
                <c:pt idx="1">
                  <c:v>0.82289797375543294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8.7617849061726378</c:v>
                </c:pt>
                <c:pt idx="1">
                  <c:v>8.4927314398038156</c:v>
                </c:pt>
                <c:pt idx="2">
                  <c:v>8.5700124742192081</c:v>
                </c:pt>
                <c:pt idx="3">
                  <c:v>8.7109479890251844</c:v>
                </c:pt>
                <c:pt idx="4">
                  <c:v>8.5837617987289541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7.7190245461106866</c:v>
                </c:pt>
                <c:pt idx="1">
                  <c:v>7.4022530152989461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8.8401217092219149</c:v>
                </c:pt>
                <c:pt idx="1">
                  <c:v>9.0559349454295432</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8.6918648829688561</c:v>
                </c:pt>
                <c:pt idx="1">
                  <c:v>8.8074644867736218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9.1056207857417331</c:v>
                </c:pt>
                <c:pt idx="1">
                  <c:v>9.4466292438797019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0.41590812698381718</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0.34955844534128389</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9.7454281078359628E-2</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1.0174088146103681</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9.7454281078359628E-2</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0.34955844534128389</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0.62936450192238347</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9.222283815190039</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4.98706921766364</c:v>
                </c:pt>
                <c:pt idx="1">
                  <c:v>5.1948690556026937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8.5184453091657488</c:v>
                </c:pt>
                <c:pt idx="1">
                  <c:v>7.7829133506709116</c:v>
                </c:pt>
                <c:pt idx="2">
                  <c:v>7.8783022355919616</c:v>
                </c:pt>
                <c:pt idx="3">
                  <c:v>8.0810951038195959</c:v>
                </c:pt>
                <c:pt idx="4">
                  <c:v>9.0252895116526162</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9.6370021545846232</c:v>
                </c:pt>
                <c:pt idx="1">
                  <c:v>9.708277967231659</c:v>
                </c:pt>
                <c:pt idx="2">
                  <c:v>9.4383045936839345</c:v>
                </c:pt>
                <c:pt idx="3">
                  <c:v>9.5863735374120065</c:v>
                </c:pt>
                <c:pt idx="4">
                  <c:v>9.695040033068766</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9.203621824061706</c:v>
                </c:pt>
                <c:pt idx="1">
                  <c:v>8.9779791052797187</c:v>
                </c:pt>
                <c:pt idx="2">
                  <c:v>8.7292629151239094</c:v>
                </c:pt>
                <c:pt idx="3">
                  <c:v>9.1098232159589649</c:v>
                </c:pt>
                <c:pt idx="4">
                  <c:v>9.2177339634694704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9.1275382273320371</c:v>
                </c:pt>
                <c:pt idx="1">
                  <c:v>8.7333944130582459</c:v>
                </c:pt>
                <c:pt idx="2">
                  <c:v>8.7814120063190746</c:v>
                </c:pt>
                <c:pt idx="3">
                  <c:v>9.0070670968288962</c:v>
                </c:pt>
                <c:pt idx="4">
                  <c:v>9.2605160265402393</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9.7805671847767979</c:v>
                </c:pt>
                <c:pt idx="1">
                  <c:v>9.8995520965222088</c:v>
                </c:pt>
                <c:pt idx="2">
                  <c:v>9.7604993520410979</c:v>
                </c:pt>
                <c:pt idx="3">
                  <c:v>9.8306766889383237</c:v>
                </c:pt>
                <c:pt idx="4">
                  <c:v>9.8744772373230738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9.366040666211596</c:v>
                </c:pt>
                <c:pt idx="1">
                  <c:v>9.210645947826265</c:v>
                </c:pt>
                <c:pt idx="2">
                  <c:v>9.3831282158740485</c:v>
                </c:pt>
                <c:pt idx="3">
                  <c:v>9.3662175880069416</c:v>
                </c:pt>
                <c:pt idx="4">
                  <c:v>9.4408762568638291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9.621311860978242</c:v>
                </c:pt>
                <c:pt idx="1">
                  <c:v>9.6767345228548169</c:v>
                </c:pt>
                <c:pt idx="2">
                  <c:v>9.4252003738897088</c:v>
                </c:pt>
                <c:pt idx="3">
                  <c:v>9.7241888340369798</c:v>
                </c:pt>
                <c:pt idx="4">
                  <c:v>9.7686970521927812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9.4207505347593603</c:v>
                </c:pt>
                <c:pt idx="1">
                  <c:v>9.2304626207015552</c:v>
                </c:pt>
                <c:pt idx="2">
                  <c:v>9.4025785973268494</c:v>
                </c:pt>
                <c:pt idx="3">
                  <c:v>9.3828609955593372</c:v>
                </c:pt>
                <c:pt idx="4">
                  <c:v>9.5304165550620379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9.4459626240571133</c:v>
                </c:pt>
                <c:pt idx="1">
                  <c:v>9.1509792286019724</c:v>
                </c:pt>
                <c:pt idx="2">
                  <c:v>9.3096003002128587</c:v>
                </c:pt>
                <c:pt idx="3">
                  <c:v>9.1941180897218935</c:v>
                </c:pt>
                <c:pt idx="4">
                  <c:v>9.3092513494046845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0.45484746529780384</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0.52812061838782931</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0.14723607989901577</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1.5371237041652943</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0.14723607989901577</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0.52812061838782842</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0.64178412799624418</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8.937152908881437</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9.5594450244403077</c:v>
                </c:pt>
                <c:pt idx="1">
                  <c:v>9.4478360846938454</c:v>
                </c:pt>
                <c:pt idx="2">
                  <c:v>9.4029977448021338</c:v>
                </c:pt>
                <c:pt idx="3">
                  <c:v>9.376757202406715</c:v>
                </c:pt>
                <c:pt idx="4">
                  <c:v>9.5514414109646104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9.3100679920280864</c:v>
                </c:pt>
                <c:pt idx="1">
                  <c:v>9.3887912010209043</c:v>
                </c:pt>
                <c:pt idx="2">
                  <c:v>9.3542417898855383</c:v>
                </c:pt>
                <c:pt idx="3">
                  <c:v>9.2536932155755842</c:v>
                </c:pt>
                <c:pt idx="4">
                  <c:v>9.3990224403428382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8.5118507230142324</c:v>
                </c:pt>
                <c:pt idx="1">
                  <c:v>7.8706929132691688</c:v>
                </c:pt>
                <c:pt idx="2">
                  <c:v>7.7889924043007532</c:v>
                </c:pt>
                <c:pt idx="3">
                  <c:v>8.1877336235382838</c:v>
                </c:pt>
                <c:pt idx="4">
                  <c:v>8.4682401578483244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8.8332992129873613</c:v>
                </c:pt>
                <c:pt idx="1">
                  <c:v>8.0642358074038452</c:v>
                </c:pt>
                <c:pt idx="2">
                  <c:v>8.6177806599825661</c:v>
                </c:pt>
                <c:pt idx="3">
                  <c:v>8.3317435778704052</c:v>
                </c:pt>
                <c:pt idx="4">
                  <c:v>8.5625768118618328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8.044696139408483</c:v>
                </c:pt>
                <c:pt idx="1">
                  <c:v>7.9557707174099654</c:v>
                </c:pt>
                <c:pt idx="2">
                  <c:v>7.9410916873972752</c:v>
                </c:pt>
                <c:pt idx="3">
                  <c:v>8.0295761115869908</c:v>
                </c:pt>
                <c:pt idx="4">
                  <c:v>8.3147472414647368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9.5919496089636294</c:v>
                </c:pt>
                <c:pt idx="1">
                  <c:v>9.6564860427254597</c:v>
                </c:pt>
                <c:pt idx="2">
                  <c:v>9.41527035224569</c:v>
                </c:pt>
                <c:pt idx="3">
                  <c:v>9.6704123348061337</c:v>
                </c:pt>
                <c:pt idx="4">
                  <c:v>9.7318092312582323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8.7800978164179444</c:v>
                </c:pt>
                <c:pt idx="1">
                  <c:v>8.3300333112506948</c:v>
                </c:pt>
                <c:pt idx="2">
                  <c:v>8.5766275326217798</c:v>
                </c:pt>
                <c:pt idx="3">
                  <c:v>8.7571925453428872</c:v>
                </c:pt>
                <c:pt idx="4">
                  <c:v>8.8600070073248904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9.7653906957436671</c:v>
                </c:pt>
                <c:pt idx="1">
                  <c:v>9.7499152554396584</c:v>
                </c:pt>
                <c:pt idx="2">
                  <c:v>9.7100935444609799</c:v>
                </c:pt>
                <c:pt idx="3">
                  <c:v>9.8579918054729614</c:v>
                </c:pt>
                <c:pt idx="4">
                  <c:v>9.8679065268148705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9.5028693939334747</c:v>
                </c:pt>
                <c:pt idx="1">
                  <c:v>9.4275642495163705</c:v>
                </c:pt>
                <c:pt idx="2">
                  <c:v>9.3777583084223011</c:v>
                </c:pt>
                <c:pt idx="3">
                  <c:v>9.4994274124358409</c:v>
                </c:pt>
                <c:pt idx="4">
                  <c:v>9.5276480259478298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8.8081963361557403</c:v>
                </c:pt>
                <c:pt idx="1">
                  <c:v>8.4470825357090202</c:v>
                </c:pt>
                <c:pt idx="2">
                  <c:v>8.6409606059109034</c:v>
                </c:pt>
                <c:pt idx="3">
                  <c:v>8.839005431532561</c:v>
                </c:pt>
                <c:pt idx="4">
                  <c:v>8.9719653777989468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Sheet1!$B$2:$B$6</c:f>
              <c:numCache>
                <c:formatCode>0.0</c:formatCode>
                <c:ptCount val="5"/>
                <c:pt idx="0">
                  <c:v>6.9230757593159291</c:v>
                </c:pt>
                <c:pt idx="1">
                  <c:v>6.9889433284628604</c:v>
                </c:pt>
                <c:pt idx="2">
                  <c:v>7.0112487093179601</c:v>
                </c:pt>
                <c:pt idx="3">
                  <c:v>7.0186023390018279</c:v>
                </c:pt>
                <c:pt idx="4">
                  <c:v>7.0300610943727211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8.0400647105972585</c:v>
                </c:pt>
                <c:pt idx="1">
                  <c:v>7.8651687162324881</c:v>
                </c:pt>
                <c:pt idx="2">
                  <c:v>8.018519178948754</c:v>
                </c:pt>
                <c:pt idx="3">
                  <c:v>7.5184974902408674</c:v>
                </c:pt>
                <c:pt idx="4">
                  <c:v>7.9687317569332334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6.214129400736204</c:v>
                </c:pt>
                <c:pt idx="1">
                  <c:v>6.4845234091957051</c:v>
                </c:pt>
                <c:pt idx="2">
                  <c:v>6.8414532353838826</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9.3113730369717178</c:v>
                </c:pt>
                <c:pt idx="1">
                  <c:v>9.0821509533846267</c:v>
                </c:pt>
                <c:pt idx="2">
                  <c:v>9.1424744618858202</c:v>
                </c:pt>
                <c:pt idx="3">
                  <c:v>8.6858978487937115</c:v>
                </c:pt>
                <c:pt idx="4">
                  <c:v>9.4538121285612746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8.3420160562130246</c:v>
                </c:pt>
                <c:pt idx="1">
                  <c:v>8.0236868850993286</c:v>
                </c:pt>
                <c:pt idx="2">
                  <c:v>7.9908047872617569</c:v>
                </c:pt>
                <c:pt idx="3">
                  <c:v>8.1863674938307902</c:v>
                </c:pt>
                <c:pt idx="4">
                  <c:v>8.0106632980355617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8.050161465360004</c:v>
                </c:pt>
                <c:pt idx="1">
                  <c:v>9.1547962209641707</c:v>
                </c:pt>
                <c:pt idx="2">
                  <c:v>9.0552992581996854</c:v>
                </c:pt>
                <c:pt idx="3">
                  <c:v>9.0650134956463244</c:v>
                </c:pt>
                <c:pt idx="4">
                  <c:v>8.9400174656705715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9.1932069183308815</c:v>
                </c:pt>
                <c:pt idx="1">
                  <c:v>9.4247937685762508</c:v>
                </c:pt>
                <c:pt idx="2">
                  <c:v>9.1154560658617836</c:v>
                </c:pt>
                <c:pt idx="3">
                  <c:v>9.4424992555611098</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5.8926251731154267</c:v>
                </c:pt>
                <c:pt idx="1">
                  <c:v>5.6150401668903607</c:v>
                </c:pt>
                <c:pt idx="2">
                  <c:v>5.8828244174155149</c:v>
                </c:pt>
                <c:pt idx="3">
                  <c:v>5.446963008338237</c:v>
                </c:pt>
                <c:pt idx="4">
                  <c:v>6.0115506573669419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7.8005156819977053</c:v>
                </c:pt>
                <c:pt idx="1">
                  <c:v>7.7151233498189473</c:v>
                </c:pt>
                <c:pt idx="2">
                  <c:v>7.9497019449618431</c:v>
                </c:pt>
                <c:pt idx="3">
                  <c:v>7.7689513933473924</c:v>
                </c:pt>
                <c:pt idx="4">
                  <c:v>8.121083760171091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9.7208206070881342</c:v>
                </c:pt>
                <c:pt idx="1">
                  <c:v>9.7491851621864161</c:v>
                </c:pt>
                <c:pt idx="2">
                  <c:v>9.5550639467799954</c:v>
                </c:pt>
                <c:pt idx="3">
                  <c:v>9.7005210400652739</c:v>
                </c:pt>
                <c:pt idx="4">
                  <c:v>9.6338703278315272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9.2895823982538843</c:v>
                </c:pt>
                <c:pt idx="1">
                  <c:v>9.0601083133655429</c:v>
                </c:pt>
                <c:pt idx="2">
                  <c:v>9.0360372177266353</c:v>
                </c:pt>
                <c:pt idx="3">
                  <c:v>8.8353278563232056</c:v>
                </c:pt>
                <c:pt idx="4">
                  <c:v>9.2389373717941474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Sheet1!$B$2:$B$6</c:f>
              <c:numCache>
                <c:formatCode>0.0</c:formatCode>
                <c:ptCount val="5"/>
                <c:pt idx="0">
                  <c:v>8.4664650458073112</c:v>
                </c:pt>
                <c:pt idx="1">
                  <c:v>8.3753543273865549</c:v>
                </c:pt>
                <c:pt idx="2">
                  <c:v>7.7223219219083488</c:v>
                </c:pt>
                <c:pt idx="3">
                  <c:v>7.7164608395264214</c:v>
                </c:pt>
                <c:pt idx="4">
                  <c:v>7.5506943157367541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9.6773101582062449</c:v>
                </c:pt>
                <c:pt idx="1">
                  <c:v>9.6002036903057082</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9.7119798631816003</c:v>
                </c:pt>
                <c:pt idx="1">
                  <c:v>9.6108832835193709</c:v>
                </c:pt>
                <c:pt idx="2">
                  <c:v>9.5551697491861844</c:v>
                </c:pt>
                <c:pt idx="3">
                  <c:v>9.691403589992543</c:v>
                </c:pt>
                <c:pt idx="4">
                  <c:v>9.7669674898141068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9.0214307341599902</c:v>
                </c:pt>
                <c:pt idx="1">
                  <c:v>9.0211215445420834</c:v>
                </c:pt>
                <c:pt idx="2">
                  <c:v>8.9505519034321441</c:v>
                </c:pt>
                <c:pt idx="3">
                  <c:v>9.1287477763512683</c:v>
                </c:pt>
                <c:pt idx="4">
                  <c:v>9.1771020262445671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8.3753543273865549</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0.87991266375545851</c:v>
                </c:pt>
                <c:pt idx="1">
                  <c:v>0.1200873362445415</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0.27105065520680505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0.12012501246487828</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1.2540880214249071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0.12012501246487783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0.43087601836661893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1.1841216739262634</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5.1948690556026937</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0.38927337714084231</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0.1830624913595873</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5.1036453919584446E-2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0.53281331009450028</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5.1036453919584446E-2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9.9244890504941452E-2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9.4466292438797019</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0.23041142638078238</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0.29607405682171706</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8.2543233436522812E-2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0.86173960092358115</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8.2543233436522812E-2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0.29607405682171795</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0.11853319075798474</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8.8074644867736218</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0.20748669564073996</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0.23762122549089781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6.6247021085603208E-2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0.69160946495491515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6.6247021085603208E-2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0.23762122549089781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0.46440574491826858</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9.0559349454295432</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7.0765116655709726E-2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0.15714851607808633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1.6406081261040359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0.15714851607808633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0.56367550363206664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1.3356265702411925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7.4022530152989461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5.5373284468425155E-2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0.24599514282777513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6.8581606631314074E-2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0.71598220555067016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6.8581606631314074E-2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0.24599514282777513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0.28508662109105387</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9.695040033068766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0.42075273728992624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0.16265514675479142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1.6980965660913787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0.16265514675479231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0.58342721938142184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0.84513884283633445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9.0252895116526162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Sheet1!$B$2:$B$6</c:f>
              <c:numCache>
                <c:formatCode>0.0</c:formatCode>
                <c:ptCount val="5"/>
                <c:pt idx="0">
                  <c:v>7.5514960816680254</c:v>
                </c:pt>
                <c:pt idx="1">
                  <c:v>7.5697354593261714</c:v>
                </c:pt>
                <c:pt idx="2">
                  <c:v>7.6227509052643443</c:v>
                </c:pt>
                <c:pt idx="3">
                  <c:v>7.6244303340475286</c:v>
                </c:pt>
                <c:pt idx="4">
                  <c:v>7.6913096573044601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Sheet1!$B$2:$B$6</c:f>
              <c:numCache>
                <c:formatCode>0.0</c:formatCode>
                <c:ptCount val="5"/>
                <c:pt idx="0">
                  <c:v>9.2319181906085763</c:v>
                </c:pt>
                <c:pt idx="1">
                  <c:v>8.7649774256047372</c:v>
                </c:pt>
                <c:pt idx="2">
                  <c:v>8.4687492642833639</c:v>
                </c:pt>
                <c:pt idx="3">
                  <c:v>8.4518623230112944</c:v>
                </c:pt>
                <c:pt idx="4">
                  <c:v>8.3178084065244136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9.2319181906085763</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2.5157232704402521E-2</c:v>
                </c:pt>
                <c:pt idx="1">
                  <c:v>9.6436058700209645E-2</c:v>
                </c:pt>
                <c:pt idx="2">
                  <c:v>0.35639412997903558</c:v>
                </c:pt>
                <c:pt idx="3">
                  <c:v>0.5220125786163522</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0.11839146017071833</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0.15213305305557512</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4.2413557765174303E-2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0.44279150235152187</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4.2413557765174303E-2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0.15213305305557512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5.5192056852137128E-2</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9.8744772373230738</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7.1331679367679257E-2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0.59823153203074497</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0.16678247843659477</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1.7411853210175083</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0.16678247843659388</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0.59823153203074497</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0.51951760892084842</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8.4581430643808897</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0.39679217329952809</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0.33998262385589495</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9.4784613642111104E-2</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0.98953786680117162</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9.4784613642111992E-2</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0.33998262385589406</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0.45724528184372737</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9.3487206613292013</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0.63860423667536104</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0.2762485238866903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7.7016023080350493E-2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0.80403631201362469</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7.7016023080348717E-2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0.27624852388669119</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0.69362113425856542</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9.2605160265402393</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0.34099992282441249</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0.10159839957483108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1.0606728214907761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0.10159839957483108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0.36442297056179918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0.52458130084492893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9.2177339634694704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Sheet1!$B$2:$B$6</c:f>
              <c:numCache>
                <c:formatCode>0.0</c:formatCode>
                <c:ptCount val="5"/>
                <c:pt idx="0">
                  <c:v>8.5024900491042459</c:v>
                </c:pt>
                <c:pt idx="1">
                  <c:v>8.5026682360693489</c:v>
                </c:pt>
                <c:pt idx="2">
                  <c:v>8.5236734316850935</c:v>
                </c:pt>
                <c:pt idx="3">
                  <c:v>8.5383964538164516</c:v>
                </c:pt>
                <c:pt idx="4">
                  <c:v>8.5519526671638744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Sheet1!$B$2:$B$6</c:f>
              <c:numCache>
                <c:formatCode>0.0</c:formatCode>
                <c:ptCount val="5"/>
                <c:pt idx="0">
                  <c:v>9.5799966213728833</c:v>
                </c:pt>
                <c:pt idx="1">
                  <c:v>9.4862363003164063</c:v>
                </c:pt>
                <c:pt idx="2">
                  <c:v>9.3909360073142896</c:v>
                </c:pt>
                <c:pt idx="3">
                  <c:v>9.3494595401526794</c:v>
                </c:pt>
                <c:pt idx="4">
                  <c:v>9.2522059294998176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9.5799966213728833</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0.23811683585929089</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6.8048125610078003E-2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0.71041273966957519</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6.8048125610078003E-2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0.24408160147957858</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0.21176847232550777</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9.5304165550620379</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6.7954299521298722E-2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0.19466007844890143</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5.4269774490425249E-2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0.56656871635098938</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5.4269774490425249E-2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0.19466007844890143</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0.21987501645854479</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9.7686970521927812</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0.9056603773584907</c:v>
                </c:pt>
                <c:pt idx="1">
                  <c:v>1.257861635220126E-2</c:v>
                </c:pt>
                <c:pt idx="2">
                  <c:v>3.7735849056603772E-2</c:v>
                </c:pt>
                <c:pt idx="3">
                  <c:v>1.467505241090147E-2</c:v>
                </c:pt>
                <c:pt idx="4">
                  <c:v>4.1928721174004204E-3</c:v>
                </c:pt>
                <c:pt idx="5">
                  <c:v>2.5157232704402521E-2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4.7656935319140281E-2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0.23992891896927482</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6.6890388773844123E-2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0.69832613198902749</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6.6890388773844123E-2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0.23992891896927482</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0.44266116820674917</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9.4408762568638291</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Sheet1!$B$2:$B$6</c:f>
              <c:numCache>
                <c:formatCode>0.0</c:formatCode>
                <c:ptCount val="5"/>
                <c:pt idx="0">
                  <c:v>8.1024429391937023</c:v>
                </c:pt>
                <c:pt idx="1">
                  <c:v>8.2022611436285491</c:v>
                </c:pt>
                <c:pt idx="2">
                  <c:v>8.2194686218088595</c:v>
                </c:pt>
                <c:pt idx="3">
                  <c:v>8.2389992170530935</c:v>
                </c:pt>
                <c:pt idx="4">
                  <c:v>8.2529233097393977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Sheet1!$B$2:$B$6</c:f>
              <c:numCache>
                <c:formatCode>0.0</c:formatCode>
                <c:ptCount val="5"/>
                <c:pt idx="0">
                  <c:v>9.2105423720132116</c:v>
                </c:pt>
                <c:pt idx="1">
                  <c:v>9.1819888396401161</c:v>
                </c:pt>
                <c:pt idx="2">
                  <c:v>9.1795543245446964</c:v>
                </c:pt>
                <c:pt idx="3">
                  <c:v>8.9257812237039253</c:v>
                </c:pt>
                <c:pt idx="4">
                  <c:v>8.784963760589056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9.1819888396401161</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0.29608900420483142</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0.35458253578572929</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9.8854959931529152E-2</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1.0320317023468899</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9.8854959931529152E-2</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0.35458253578572929</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0.82761170167817966</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8.4682401578483244</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0.14347874248697323</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0.26541744586799432</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7.3996399507572974E-2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0.77251187198129756</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7.3996399507572974E-2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0.26541744586799432</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0.15736485920979426</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9.3990224403428382</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0.1661711399077177</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0.1782489543908472</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4.9694475801233651E-2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0.5188032496690802</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4.9694475801233651E-2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0.1782489543908472</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0.42640850058337953</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9.5514414109646104</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0.11526742570269377</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0.2278320039270092</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6.3517859302960389E-2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0.66311740464280078</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6.3517859302960389E-2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0.2278320039270092</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0.45756441726178743</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9.3092513494046845</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Sheet1!$B$2:$B$6</c:f>
              <c:numCache>
                <c:formatCode>0.0</c:formatCode>
                <c:ptCount val="5"/>
                <c:pt idx="0">
                  <c:v>7.9890726403741157</c:v>
                </c:pt>
                <c:pt idx="1">
                  <c:v>7.9930951194318132</c:v>
                </c:pt>
                <c:pt idx="2">
                  <c:v>8.0222920831015827</c:v>
                </c:pt>
                <c:pt idx="3">
                  <c:v>8.0894365786804965</c:v>
                </c:pt>
                <c:pt idx="4">
                  <c:v>8.1169393699185015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Sheet1!$B$2:$B$6</c:f>
              <c:numCache>
                <c:formatCode>0.0</c:formatCode>
                <c:ptCount val="5"/>
                <c:pt idx="0">
                  <c:v>9.1195228889244753</c:v>
                </c:pt>
                <c:pt idx="1">
                  <c:v>9.0417826372465289</c:v>
                </c:pt>
                <c:pt idx="2">
                  <c:v>9.0085631238135928</c:v>
                </c:pt>
                <c:pt idx="3">
                  <c:v>8.7478953062695233</c:v>
                </c:pt>
                <c:pt idx="4">
                  <c:v>8.6283854328455316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0.25854700854700863</c:v>
                </c:pt>
                <c:pt idx="1">
                  <c:v>6.41025641025641E-3</c:v>
                </c:pt>
                <c:pt idx="2">
                  <c:v>0.67307692307692302</c:v>
                </c:pt>
                <c:pt idx="3">
                  <c:v>4.2735042735042739E-3</c:v>
                </c:pt>
                <c:pt idx="4">
                  <c:v>6.41025641025641E-3</c:v>
                </c:pt>
                <c:pt idx="5">
                  <c:v>3.8461538461538457E-2</c:v>
                </c:pt>
                <c:pt idx="6">
                  <c:v>0</c:v>
                </c:pt>
                <c:pt idx="7">
                  <c:v>8.5470085470085479E-3</c:v>
                </c:pt>
                <c:pt idx="8">
                  <c:v>4.2735042735042739E-3</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9.1195228889244753</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0.27995003992969281</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0.30657485292037823</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8.5470776879356336E-2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0.89230273751372735</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8.5470776879356336E-2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0.30657485292037912</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0.69450255173118336</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8.8600070073248904</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7.4488908487683858E-2</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0.18538409927806754</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5.1683700849695313E-2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0.53957047586123608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5.1683700849695313E-2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0.18538409927806754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0.39375340791249158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9.7318092312582323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0.1735691912708015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0.260378878636363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7.2591684634373266E-2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0.75784684877047503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7.2591684634373266E-2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0.260378878636363</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0.59489917957248029</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8.3147472414647368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0.2069992022447904</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0.25769185388324711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7.1842562222814266E-2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0.75002611748696602</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7.1842562222814266E-2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0.257691853883248</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0.64066165299462519</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8.5625768118618328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0.31660446767650541</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0.2372623181844622</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6.6146960411948008E-2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0.69056484577302513</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6.614696041194712E-2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0.23726231818446308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0.66446590612241074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8.9719653777989468</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0.3797736151767559</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0.16349068285171597</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4.5579980036725587E-2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0.47584849989135591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4.5579980036725587E-2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0.16349068285171597</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0.4102004840554212</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9.5276480259478298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9.1406018090722796E-2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0.11797152528041899</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3.2889579231008881E-2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0.34336252289983804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3.2889579231008881E-2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0.11797152528041899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0.11962289203990295</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9.8679065268148705</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9.2749021049325862</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8.3750017022985368</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37</c:v>
                </c:pt>
                <c:pt idx="1">
                  <c:v>5</c:v>
                </c:pt>
                <c:pt idx="2">
                  <c:v>2</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9.145289315191361</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9.2511365789498896</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9.1276376108393382</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Sheet1!$B$2:$B$6</c:f>
              <c:numCache>
                <c:formatCode>0.0</c:formatCode>
                <c:ptCount val="5"/>
                <c:pt idx="0">
                  <c:v>6.5077240656678939</c:v>
                </c:pt>
                <c:pt idx="1">
                  <c:v>6.6499828344472753</c:v>
                </c:pt>
                <c:pt idx="2">
                  <c:v>6.6501270544679869</c:v>
                </c:pt>
                <c:pt idx="3">
                  <c:v>6.7495874570810646</c:v>
                </c:pt>
                <c:pt idx="4">
                  <c:v>7.0026231162072268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Sheet1!$B$2:$B$6</c:f>
              <c:numCache>
                <c:formatCode>0.0</c:formatCode>
                <c:ptCount val="5"/>
                <c:pt idx="0">
                  <c:v>8.281606815436362</c:v>
                </c:pt>
                <c:pt idx="1">
                  <c:v>8.0179234718632717</c:v>
                </c:pt>
                <c:pt idx="2">
                  <c:v>7.9449655306481493</c:v>
                </c:pt>
                <c:pt idx="3">
                  <c:v>7.8376837231246501</c:v>
                </c:pt>
                <c:pt idx="4">
                  <c:v>7.7555205583112983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Sheet1!$B$2:$B$6</c:f>
              <c:numCache>
                <c:formatCode>0.0</c:formatCode>
                <c:ptCount val="5"/>
                <c:pt idx="0">
                  <c:v>6.3422173913457156</c:v>
                </c:pt>
                <c:pt idx="1">
                  <c:v>6.7501998902110216</c:v>
                </c:pt>
                <c:pt idx="2">
                  <c:v>6.7808946627187536</c:v>
                </c:pt>
                <c:pt idx="3">
                  <c:v>6.8002764117012582</c:v>
                </c:pt>
                <c:pt idx="4">
                  <c:v>6.8146978304295001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Sheet1!$B$2:$B$6</c:f>
              <c:numCache>
                <c:formatCode>0.0</c:formatCode>
                <c:ptCount val="5"/>
                <c:pt idx="0">
                  <c:v>8.2810455683201418</c:v>
                </c:pt>
                <c:pt idx="1">
                  <c:v>8.1254759738540727</c:v>
                </c:pt>
                <c:pt idx="2">
                  <c:v>7.6811210254004383</c:v>
                </c:pt>
                <c:pt idx="3">
                  <c:v>7.4471536409962216</c:v>
                </c:pt>
                <c:pt idx="4">
                  <c:v>7.3705974844011841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4</c:v>
                </c:pt>
                <c:pt idx="1">
                  <c:v>34</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8.2810455683201418</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2.3409746450875346E-2</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0.30148400624783722</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8.4051486888897742E-2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0.87748555215458879</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8.405148688889863E-2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0.30148400624783633</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0.81163397741317134</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8.0106632980355617</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1.2470271616278135</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0.43236339954535552</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0.12053968321706598</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1.2584171250186005</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0.12053968321706776</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0.43236339954535552</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0.2488213002466324</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9.4538121285612746</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0.37131797807188338</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0.10446097709721958</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1.0905577231242098</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0.10446097709721958</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0.37469074061071517</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0.99083164151310132</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6.8414532353838826</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5.39964167189666E-3</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0.3040623655195871</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8.477031417669334E-2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0.88499000666075922</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8.477031417669334E-2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0.3040623655195871</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0.55776825387961626</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7.9687317569332334</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0.34057514122362686</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0.28288019347400883</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7.8864882979444495E-2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0.82333814603778421</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7.8864882979444495E-2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0.28288019347400883</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1.4001531100094269</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8.121083760171091</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0.30955139070237481</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0.11364649564743834</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1.1864532285483858</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0.1136464956474379</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0.40763824736504706</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0.4070000392376647</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6.0115506573669419</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0.149228537282454</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0.11087375933001908</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3.0910775150669423E-2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0.32270409013066725</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3.0910775150669423E-2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0.11087375933001908</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0.28952261416104896</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9.4424992555611098</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3.9693113780255196E-2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0.3719301184939372</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0.10369133629092531</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1.0825227827219663</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0.10369133629092531</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0.3719301184939372</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0.62057855740926904</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8.9400174656705715</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9.4466292438797019</c:v>
                </c:pt>
                <c:pt idx="1">
                  <c:v>9.8679065268148705</c:v>
                </c:pt>
                <c:pt idx="2">
                  <c:v>8.8074644867736218</c:v>
                </c:pt>
                <c:pt idx="3" formatCode="General">
                  <c:v>9.8744772373230738</c:v>
                </c:pt>
                <c:pt idx="4">
                  <c:v>9.4424992555611098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9.0860703319617109</c:v>
                </c:pt>
                <c:pt idx="1">
                  <c:v>9.448559337634082</c:v>
                </c:pt>
                <c:pt idx="2">
                  <c:v>8.3573565174024438</c:v>
                </c:pt>
                <c:pt idx="3" formatCode="General">
                  <c:v>9.4033428184744263</c:v>
                </c:pt>
                <c:pt idx="4">
                  <c:v>8.9641215045005698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0.3494911651182262</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0.40501743849221583</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0.11291583372823855</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1.1788252221758775</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0.11291583372823855</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0.40501743849221583</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0.33643474116959027</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7.4288819942122224</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0.14304577900676829</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0.35464302865882935</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9.8871824892272642E-2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1.0322077701350771</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9.8871824892272642E-2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0.35464302865882935</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0.34017323407506694</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9.2389373717941474</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0.77028294399488129</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0.45423852747512772</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0.12663830533392417</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1.3220858713272472</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0.12663830533392506</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0.45423852747512861</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0.78863486545226102</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9.6338703278315272</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Sheet1!$B$2:$B$6</c:f>
              <c:numCache>
                <c:formatCode>0.0</c:formatCode>
                <c:ptCount val="5"/>
                <c:pt idx="0">
                  <c:v>8.7671289214830104</c:v>
                </c:pt>
                <c:pt idx="1">
                  <c:v>8.7752491832003905</c:v>
                </c:pt>
                <c:pt idx="2">
                  <c:v>8.7848978905044923</c:v>
                </c:pt>
                <c:pt idx="3">
                  <c:v>8.8283626946599512</c:v>
                </c:pt>
                <c:pt idx="4">
                  <c:v>8.8499196087640257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Sheet1!$B$2:$B$6</c:f>
              <c:numCache>
                <c:formatCode>0.0</c:formatCode>
                <c:ptCount val="5"/>
                <c:pt idx="0">
                  <c:v>9.7020303878348049</c:v>
                </c:pt>
                <c:pt idx="1">
                  <c:v>9.6002036903057082</c:v>
                </c:pt>
                <c:pt idx="2">
                  <c:v>9.5962713819697587</c:v>
                </c:pt>
                <c:pt idx="3">
                  <c:v>9.4135781828156979</c:v>
                </c:pt>
                <c:pt idx="4">
                  <c:v>9.2910091956259269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9.6002036903057082</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0.36719721843295439</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0.19703487054761482</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5.4931848772350023E-2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0.57348067755890497</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5.4931848772350023E-2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0.19703487054761482</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0.24102739630287395</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9.6002036903057082</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Sheet1!$B$2:$B$6</c:f>
              <c:numCache>
                <c:formatCode>0.0</c:formatCode>
                <c:ptCount val="5"/>
                <c:pt idx="0">
                  <c:v>8.8590301101767199</c:v>
                </c:pt>
                <c:pt idx="1">
                  <c:v>8.8687804782461299</c:v>
                </c:pt>
                <c:pt idx="2">
                  <c:v>8.9052844574330976</c:v>
                </c:pt>
                <c:pt idx="3">
                  <c:v>8.9134028597499277</c:v>
                </c:pt>
                <c:pt idx="4">
                  <c:v>8.9274292266261881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Sheet1!$B$2:$B$6</c:f>
              <c:numCache>
                <c:formatCode>0.0</c:formatCode>
                <c:ptCount val="5"/>
                <c:pt idx="0">
                  <c:v>9.7669674898141068</c:v>
                </c:pt>
                <c:pt idx="1">
                  <c:v>9.690170122682078</c:v>
                </c:pt>
                <c:pt idx="2">
                  <c:v>9.6595289552409866</c:v>
                </c:pt>
                <c:pt idx="3">
                  <c:v>9.4654623289421451</c:v>
                </c:pt>
                <c:pt idx="4">
                  <c:v>9.3403497646641149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9.7669674898141068</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9.0252895116526162</c:v>
                </c:pt>
                <c:pt idx="1">
                  <c:v>8.4581430643808897</c:v>
                </c:pt>
                <c:pt idx="2">
                  <c:v>7.7162029303603656</c:v>
                </c:pt>
                <c:pt idx="3">
                  <c:v>8.937152908881437</c:v>
                </c:pt>
                <c:pt idx="4">
                  <c:v>9.6338703278315272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6.5850200196343787</c:v>
                </c:pt>
                <c:pt idx="1">
                  <c:v>6.3030187844839478</c:v>
                </c:pt>
                <c:pt idx="2">
                  <c:v>5.6373932418186374</c:v>
                </c:pt>
                <c:pt idx="3">
                  <c:v>6.8928339503528786</c:v>
                </c:pt>
                <c:pt idx="4">
                  <c:v>7.6033156939065893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0.25694196428310612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0.15208381305491336</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4.2399830021134122E-2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0.44264818665890004</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4.2399830021134122E-2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0.15208381305491336</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0.30789299696503569</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9.7669674898141068</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Sheet1!$B$2:$B$6</c:f>
              <c:numCache>
                <c:formatCode>0.0</c:formatCode>
                <c:ptCount val="5"/>
                <c:pt idx="0">
                  <c:v>7.6355946015714631</c:v>
                </c:pt>
                <c:pt idx="1">
                  <c:v>7.7469971648503986</c:v>
                </c:pt>
                <c:pt idx="2">
                  <c:v>7.7942290202396736</c:v>
                </c:pt>
                <c:pt idx="3">
                  <c:v>7.8016330741135649</c:v>
                </c:pt>
                <c:pt idx="4">
                  <c:v>7.9374280684610836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9.2125377379689173</c:v>
                </c:pt>
                <c:pt idx="1">
                  <c:v>9.1771020262445671</c:v>
                </c:pt>
                <c:pt idx="2">
                  <c:v>9.1764197282906927</c:v>
                </c:pt>
                <c:pt idx="3">
                  <c:v>9.0222458100693341</c:v>
                </c:pt>
                <c:pt idx="4">
                  <c:v>8.6987122577751226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9.1771020262445671</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0.10729064152087631</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0.25474507014411962</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7.1021020948050406E-2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0.7414493435857894</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7.1021020948050406E-2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0.25474507014411962</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0.56061590221992752</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9.1771020262445671</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(243)</c:v>
                </c:pt>
                <c:pt idx="1">
                  <c:v>The Christie (243)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(243)</c:v>
                </c:pt>
                <c:pt idx="1">
                  <c:v>The Christie (243)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(243)</c:v>
                </c:pt>
                <c:pt idx="1">
                  <c:v>The Christie (243)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(243)</c:v>
                </c:pt>
                <c:pt idx="1">
                  <c:v>The Christie (243)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(243)</c:v>
                </c:pt>
                <c:pt idx="1">
                  <c:v>The Christie (243)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(243)</c:v>
                </c:pt>
                <c:pt idx="1">
                  <c:v>The Christie (243)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(243)</c:v>
                </c:pt>
                <c:pt idx="1">
                  <c:v>The Christie (243)</c:v>
                </c:pt>
              </c:strCache>
            </c:strRef>
          </c:cat>
          <c:val>
            <c:numRef>
              <c:f>Sheet1!$J$2:$J$3</c:f>
              <c:numCache>
                <c:formatCode>0.0;;</c:formatCode>
                <c:ptCount val="2"/>
                <c:pt idx="0">
                  <c:v>8.937152908881437</c:v>
                </c:pt>
                <c:pt idx="1">
                  <c:v>8.937152908881437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1.062847091118563</c:v>
                </c:pt>
                <c:pt idx="1">
                  <c:v>1.062847091118563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(249)</c:v>
                </c:pt>
                <c:pt idx="1">
                  <c:v>The Christie (249)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(249)</c:v>
                </c:pt>
                <c:pt idx="1">
                  <c:v>The Christie (249)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(249)</c:v>
                </c:pt>
                <c:pt idx="1">
                  <c:v>The Christie (249)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(249)</c:v>
                </c:pt>
                <c:pt idx="1">
                  <c:v>The Christie (249)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(249)</c:v>
                </c:pt>
                <c:pt idx="1">
                  <c:v>The Christie (249)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(249)</c:v>
                </c:pt>
                <c:pt idx="1">
                  <c:v>The Christie (249)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(249)</c:v>
                </c:pt>
                <c:pt idx="1">
                  <c:v>The Christie (249)</c:v>
                </c:pt>
              </c:strCache>
            </c:strRef>
          </c:cat>
          <c:val>
            <c:numRef>
              <c:f>Sheet1!$J$2:$J$3</c:f>
              <c:numCache>
                <c:formatCode>0.0;;</c:formatCode>
                <c:ptCount val="2"/>
                <c:pt idx="0">
                  <c:v>9.222283815190039</c:v>
                </c:pt>
                <c:pt idx="1">
                  <c:v>9.222283815190039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0.77771618480996096</c:v>
                </c:pt>
                <c:pt idx="1">
                  <c:v>0.77771618480996096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The Christie (466)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The Christie (466)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The Christie (466)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The Christie (466)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The Christie (466)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The Christie (466)</c:v>
                </c:pt>
              </c:strCache>
            </c:strRef>
          </c:cat>
          <c:val>
            <c:numRef>
              <c:f>Sheet1!$I$2:$I$3</c:f>
              <c:numCache>
                <c:formatCode>0.0;;</c:formatCode>
                <c:ptCount val="2"/>
                <c:pt idx="0">
                  <c:v>0</c:v>
                </c:pt>
                <c:pt idx="1">
                  <c:v>8.5837617987289541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The Christie (466)</c:v>
                </c:pt>
              </c:strCache>
            </c:strRef>
          </c:cat>
          <c:val>
            <c:numRef>
              <c:f>Sheet1!$J$2:$J$3</c:f>
              <c:numCache>
                <c:formatCode>0.0;;</c:formatCode>
                <c:ptCount val="2"/>
                <c:pt idx="0">
                  <c:v>8.5837617987289541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1.4162382012710459</c:v>
                </c:pt>
                <c:pt idx="1">
                  <c:v>1.4162382012710459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Christie (120)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Christie (120)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Christie (120)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Christie (120)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Christie (120)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Christie (120)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Christie (120)</c:v>
                </c:pt>
              </c:strCache>
            </c:strRef>
          </c:cat>
          <c:val>
            <c:numRef>
              <c:f>Sheet1!$J$2:$J$3</c:f>
              <c:numCache>
                <c:formatCode>0.0;;</c:formatCode>
                <c:ptCount val="2"/>
                <c:pt idx="0">
                  <c:v>7.7162029303603656</c:v>
                </c:pt>
                <c:pt idx="1">
                  <c:v>7.7162029303603656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2.2837970696396344</c:v>
                </c:pt>
                <c:pt idx="1">
                  <c:v>2.2837970696396344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Sheet1!$I$2:$I$3</c:f>
              <c:numCache>
                <c:formatCode>0.0;;</c:formatCode>
                <c:ptCount val="2"/>
                <c:pt idx="0">
                  <c:v>0</c:v>
                </c:pt>
                <c:pt idx="1">
                  <c:v>9.0559349454295432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Christie (472)</c:v>
                </c:pt>
              </c:strCache>
            </c:strRef>
          </c:cat>
          <c:val>
            <c:numRef>
              <c:f>Sheet1!$J$2:$J$3</c:f>
              <c:numCache>
                <c:formatCode>0.0;;</c:formatCode>
                <c:ptCount val="2"/>
                <c:pt idx="0">
                  <c:v>9.0559349454295432</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0.94406505457045675</c:v>
                </c:pt>
                <c:pt idx="1">
                  <c:v>0.94406505457045675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26211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RBV | The Christie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26211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RBV | The Christie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RBV | The Christie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The Christie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72054454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q8_6. Were you ever prevented from sleeping at night by any of the following?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Were you given enough privacy when being examined or treated?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q8_4. Were you ever prevented from sleeping at night by any of the following?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During your time in hospital, did you get enough to drink?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979537658"/>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74296526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145437516"/>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2967846395"/>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Q8_1. Were you ever prevented from sleeping at night by any of the following?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Q8_4. Were you ever prevented from sleeping at night by any of the following?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The Christie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The Christie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477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Explaining change of wards: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Reasons for changing wards explained in a way they can understand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in the hospital:</a:t>
            </a:r>
            <a:r>
              <a:rPr lang="en-GB" sz="1250">
                <a:solidFill>
                  <a:prstClr val="black"/>
                </a:solidFill>
                <a:latin typeface="Arial"/>
              </a:rPr>
              <a:t> </a:t>
            </a:r>
            <a:r>
              <a:rPr lang="en-GB" sz="1250" b="0">
                <a:solidFill>
                  <a:prstClr val="black"/>
                </a:solidFill>
                <a:latin typeface="Arial"/>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list:</a:t>
            </a:r>
            <a:r>
              <a:rPr lang="en-GB" sz="1250">
                <a:solidFill>
                  <a:prstClr val="black"/>
                </a:solidFill>
                <a:latin typeface="Arial"/>
              </a:rPr>
              <a:t> </a:t>
            </a:r>
            <a:r>
              <a:rPr lang="en-GB" sz="1250" b="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telling patients who to contact if worried about condition/treatment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room temperature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Privacy:</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given enough privacy when being examined or treated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noProof="0">
                <a:solidFill>
                  <a:prstClr val="black"/>
                </a:solidFill>
                <a:latin typeface="Arial"/>
              </a:rPr>
              <a:t>Patients being prevented from sleeping at night due to hospital lighting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Drink:</a:t>
            </a:r>
            <a:r>
              <a:rPr lang="en-GB" sz="1250">
                <a:solidFill>
                  <a:prstClr val="black"/>
                </a:solidFill>
                <a:latin typeface="Arial"/>
              </a:rPr>
              <a:t> </a:t>
            </a:r>
            <a:r>
              <a:rPr lang="en-GB" sz="1250" b="0">
                <a:solidFill>
                  <a:prstClr val="black"/>
                </a:solidFill>
                <a:latin typeface="Arial"/>
              </a:rPr>
              <a:t>Patients getting enough to drink</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able to understand information given about what they should/shouldn't do after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7447899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173226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16078918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426157737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714353821"/>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058869844"/>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81068534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488044200"/>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689973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673740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947091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90597564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71347447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585816527"/>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981662734"/>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3613947182"/>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362416403"/>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57897526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6704980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977440202"/>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81556069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8172478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42929359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786350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422283289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66018055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021047897"/>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499197694"/>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240035869"/>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100215624"/>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3204473230"/>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8036153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6173247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649938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532912369"/>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33250396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984147971"/>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89299957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062097109"/>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9751698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6885481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074299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51225616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79589643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187540150"/>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469336852"/>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132116468"/>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7824990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42738673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2053332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289780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45250620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266595302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609776438"/>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656379735"/>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835801678"/>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905594054"/>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6323000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31174305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181389164"/>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88672807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5645047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828400542"/>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857185485"/>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274936098"/>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799404476"/>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075280420"/>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404563621"/>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049352246"/>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4415129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721186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52179716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17444963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526400148"/>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527483949"/>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42871505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83138440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669753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568451805"/>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42117369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9959249"/>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53926250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64059015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578388064"/>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7898922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318511254"/>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503408356"/>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70874843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75197767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8115026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456986941"/>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984560549"/>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629720945"/>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37099174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0440894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750614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1673711774"/>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16494276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9698806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7415877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9350138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349201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228108154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96976405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87352312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12046430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5814207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60852428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810860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422017101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37205304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41245787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420781175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00918270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33319999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0072280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571400328"/>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78717120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96796977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98783748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50404172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0122593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391081452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1793809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0024477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3661586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53362266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36317765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46316978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406366790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86513374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0132726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72307008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5060534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63194610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94651775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222644066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1884187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53093105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6433517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3461961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51470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576776825"/>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714472577"/>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48726422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27459940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419488168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1414225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26821008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6353176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71601710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89764105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98060633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9447117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28605978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7475590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72626218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5623420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96241168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15081024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39507737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8994943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7122077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75135254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7134884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51083870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086548153"/>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137376482"/>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5682310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06495185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599994044"/>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54934147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7808437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97789227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04442956"/>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96649902"/>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34637919"/>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70048748"/>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412473"/>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40729998"/>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1336431"/>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5295741"/>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265499911"/>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57652682"/>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373453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4737191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2792323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5006719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591818237"/>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148862167"/>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88%</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477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44%</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56%</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46956402"/>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549783168"/>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651318402"/>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471872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5518022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456125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7907545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0813748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2513305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837190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2964942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3642566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3620385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380886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103612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8495681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1931394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080881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7328310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5069988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3266920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43110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7374256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6351247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7434095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125563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8337098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428900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8514650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808834090"/>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022996794"/>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55795090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9469200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101047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8862667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3085281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7715493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755606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7429498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547;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9459754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494775746"/>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222328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9304726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8800301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0655987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801462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340160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9635074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8018158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7169475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8655315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2550441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95891529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330862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3231306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400072157"/>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 How did you feel about the length of time you were on the waiting list before your admission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 How would you rate the quality of information you were given, while you were on the waiting list to be admitted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Q5. How long do you feel you had to wait to get to a bed on a ward, after you arrived at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Thinking about the location(s) selected at Q6, how long did you wait, in total, before you were admitted onto a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Q8_2. Were you ever prevented from sleeping at night by any of the following? Noise from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Q8_8. Were you ever prevented from sleeping at night by any of the following? I was not prevented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Q10. Did the hospital staff explain the reasons for changing wards during the night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How clean was the hospital room or ward that you were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get enough help from staff to wash or keep yourself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If you brought medication with you to hospital, were you able to take it when you needed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Did you get enough help from staff to eat your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Q15. Were you able to get hospital food outside of set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During your time in hospital, did you get enough to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When you asked doctors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Did you have confidence and trust in the doctors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When doctors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Q20. When you asked nurses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 Did you have confidence and trust in the nurses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Q24. Thinking about your care and treatment, were you told something by a member of staff that was different to what you had been told by another member of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Q25. To what extent did staff looking after you involve you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How much information about your condition or treatment was given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Did you feel able to talk to members of hospital staff about your worries and fears?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Q28. Were you given enough privacy when being examined or treated?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Do you think the hospital staff did everything they could to help control your pain?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Were you able to get a member of staff to help you when you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To what extent did hospital staff involve you in decisions about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Q36. To what extent did hospital staff involve your family or carers in discussions about you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Were you given enough notice about when you were going to leave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Q41. Thinking about any medicine you were to take at home, were you given any of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Q42. Before you left hospital, did you know what would happen next with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Q43. Did hospital staff tell you who to contact if you were worried about your condition or treatment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Q44. Did hospital staff discuss with you whether you may need any further health or social care services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Q46. Overall, did you feel you were treated with kindness and compassion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Q47. Overall, did you feel you were treated with respect and dignity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3740967479"/>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Q8_6. Were you ever prevented from sleeping at night by any of the following?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 When nurses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your opinion, were there enough nurses on duty to care for you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Before you left the hospital, were you given any information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10905</TotalTime>
  <Words>16714</Words>
  <Application>Microsoft Office PowerPoint</Application>
  <PresentationFormat>Widescreen</PresentationFormat>
  <Paragraphs>2050</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The Christie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2025-08-02T08:41:35Z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